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六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2280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17.eps" descr="id:21474902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4978" y="1123995"/>
            <a:ext cx="8916266" cy="328472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771322" y="122554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39075" y="148109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592" y="238344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39075" y="328008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707626" y="36249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782528" y="330434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485010" y="244572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839873" y="151359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817616" y="119296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556899" y="196585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553723" y="28457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817616" y="35433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729045" y="36249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093937" y="290208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081317" y="196534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799682" y="123046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769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18.eps" descr="id:214749025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9187" y="1160230"/>
            <a:ext cx="9618724" cy="3151414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180548" y="1481481"/>
            <a:ext cx="1565623" cy="1642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180547" y="2302840"/>
            <a:ext cx="1565623" cy="1642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1690" y="1481481"/>
            <a:ext cx="1674480" cy="16862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071690" y="2352899"/>
            <a:ext cx="1674480" cy="16862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077634" y="1481480"/>
            <a:ext cx="1565623" cy="1642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045936" y="2388444"/>
            <a:ext cx="1565623" cy="16427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991507" y="1459709"/>
            <a:ext cx="1674480" cy="16862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7045936" y="2421310"/>
            <a:ext cx="1674480" cy="168626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567145"/>
                <a:ext cx="10807700" cy="542725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三、根据口诀写出乘法算式。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　二八十六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　一九得九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　四七二十八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六九五十四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567145"/>
                <a:ext cx="10807700" cy="5427255"/>
              </a:xfrm>
              <a:prstGeom prst="rect">
                <a:avLst/>
              </a:prstGeom>
              <a:blipFill rotWithShape="0">
                <a:blip r:embed="rId2"/>
                <a:stretch>
                  <a:fillRect l="-1467" t="-1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941682" y="2210183"/>
            <a:ext cx="1646605" cy="1476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2×8=16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8×2=16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67910" y="2210183"/>
            <a:ext cx="1441420" cy="1476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1×9=9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9×1=9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02996" y="2210182"/>
            <a:ext cx="1646605" cy="1476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4×7=28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7×4=28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50538" y="4387325"/>
            <a:ext cx="1646605" cy="1476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6×9=54</a:t>
            </a:r>
          </a:p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9×6=54</a:t>
            </a:r>
          </a:p>
        </p:txBody>
      </p:sp>
    </p:spTree>
    <p:extLst>
      <p:ext uri="{BB962C8B-B14F-4D97-AF65-F5344CB8AC3E}">
        <p14:creationId xmlns:p14="http://schemas.microsoft.com/office/powerpoint/2010/main" val="109438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78426"/>
            <a:ext cx="10807700" cy="33424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7+8		8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		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8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	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6+9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673483" y="1883261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52111" y="191591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85169" y="1914961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73483" y="2765004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52111" y="2774931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29520" y="2774931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673483" y="364464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852111" y="364464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03747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514" y="1305143"/>
            <a:ext cx="10971428" cy="348571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161855" y="4016861"/>
            <a:ext cx="30572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×    7       56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40141" y="4016861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×    4       36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4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006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中医药是我国宝贵的传统文化遗产之一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是优秀传统文化的重要组成部分。某中药店需要购进一批中药材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中药材种类如下表所示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一共需要购进多少种中药材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27656747"/>
              </p:ext>
            </p:extLst>
          </p:nvPr>
        </p:nvGraphicFramePr>
        <p:xfrm>
          <a:off x="692148" y="2739572"/>
          <a:ext cx="10807704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200856"/>
                <a:gridCol w="1200856"/>
                <a:gridCol w="1200856"/>
                <a:gridCol w="1200856"/>
                <a:gridCol w="1200856"/>
                <a:gridCol w="1200856"/>
                <a:gridCol w="1200856"/>
                <a:gridCol w="1200856"/>
                <a:gridCol w="120085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黄芪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川贝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莲子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茵陈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枸杞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苍术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远志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木香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酸枣仁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黄连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三七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栀子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薤白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藿香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景天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龙葵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石斛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白英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麻黄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半夏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当归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白术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甘草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柴胡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4767975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3×9=27(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6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7007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张老师要组织同学们去田间种植农作物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他先去商店买一些种子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价格如下。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21.eps" descr="id:21474902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1063172"/>
            <a:ext cx="5414762" cy="19987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148771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包西红柿种子要多少钱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(2)50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元够买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包黄瓜种子吗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2102305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7×9=63(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3352839"/>
            <a:ext cx="2329484" cy="1808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8×6=48(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50&gt;48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够。</a:t>
            </a:r>
          </a:p>
        </p:txBody>
      </p:sp>
    </p:spTree>
    <p:extLst>
      <p:ext uri="{BB962C8B-B14F-4D97-AF65-F5344CB8AC3E}">
        <p14:creationId xmlns:p14="http://schemas.microsoft.com/office/powerpoint/2010/main" val="158453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230</Words>
  <Application>Microsoft Office PowerPoint</Application>
  <PresentationFormat>宽屏</PresentationFormat>
  <Paragraphs>85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2025-08-23T10:13:09Z</dcterms:modified>
</cp:coreProperties>
</file>